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A49AD-6359-3DAD-D34B-F2E981347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A6589B-BBB0-14C7-810D-AD31B931B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4BC5A-2EF3-4164-4E5F-49AE9EB0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AF060-525B-20A8-FD85-CCA3EDF1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405A-7379-429A-D8EA-9628916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46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53791-5B52-DABA-9280-B6821EBF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E9D8FD-B44A-0AD2-F009-74E307E8A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7099E5-AE4D-AAB0-6253-C186DFC5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BE7863-63FB-2EE1-FDD8-CCA4DB51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6E49F-A54A-300E-7835-F4628BB4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78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3DCE3E-D002-914B-9CB7-035B4C6E4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DEDD6B-B10C-1BFC-9080-39046FEEC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616DE-1919-D271-1ECA-0C2E9C2D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02E6CA-79B8-1DC7-87E6-1B3FFB5C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F9493-9DF1-5044-868E-FAB100E3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52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BAF2B-46BC-B127-21A4-1B251C47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085F5B-946C-BA20-DB7C-2ADE24BE7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DF960F-950A-91DC-BC03-C092E710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29CF4C-8960-0B02-7529-F4FFAA99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E531DB-136B-6633-E06A-C7454F7E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05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5C554-FECE-F52D-2C60-54882609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6C3F66-E37C-760F-8BE2-D726B5F68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EEC863-42AE-C1D0-1465-61A63090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2F10A-4960-E160-8735-C4973561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425AC4-A3FD-BD41-F468-14F6DB6F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94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F47D2-5C13-0305-1A14-210993B3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6193C-E6BD-D7A5-D8F0-324F45E46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2EADC3-6F5A-C567-8783-51AFC27A8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37CEBC-53D0-7477-2F95-7A137E8E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61654D-2C49-2B0A-D77A-ABA26935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A2A3AC-784A-E78D-063F-524A10FA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51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17474-9FAA-B314-1AF0-3EC990EA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45B0A0-8E46-F02E-878D-E6601FEBF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7394BB-A6B1-DCE2-8100-1BC9EFB39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DC7ED7-54FF-A434-2CEB-0DB21D3F7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F2ADC1-ECAF-48EB-F5F7-D27463091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705E08-C36A-720E-ED71-EEB63287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E557ED-C9FC-1703-9DFA-39B036DC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234F9E-C5BB-47D4-937E-E6ABA49F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36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BA599-5AF8-2016-C653-B1677497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39D51B-3CEE-A3DB-6C2C-756FC5E4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8A388B-8321-A50C-3275-B429A817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6D7538-DD27-7358-4597-87A9F082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67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52ADAA-1778-D302-102B-357F9F0A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F19E6C-1ECA-8CFF-A099-7D8BC001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042A80-D413-ED57-9A5C-050B512E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67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E5268-9573-4465-C988-8BEBB087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56687-9656-7545-3D40-59332316F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7B27BF-840B-4A41-E55D-4AD2D1B59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5AE060-6AE3-5262-6B0A-0599D2D7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FD8421-C92B-45C6-7457-4B17D053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0D4325-3DEE-E773-0937-285B5FE2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98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829AF-5F2E-4AA2-A600-25DB9B56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22E6F7-BD91-4519-B221-496E72122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33359F-8615-4E81-6622-CDDDC0B67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0280C6-E1F8-1032-336F-FAEBC46F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D1F72F-3475-C954-7C46-0A545FBD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B071B2-BD96-7582-FCD8-81A8A6A8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0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55BFF9-A8C7-6846-A3F6-3B3F591A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31C255-1AF7-F441-3867-8EFF5BA75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78F518-393A-79FA-1A8D-CC4D45523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B53D-5A3E-4F34-9DFE-E44B4FE87714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72AFE-1829-C0F4-E5C8-2CCE02647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67F564-652E-95BE-C4B2-0C6506C54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8A90-E130-4D45-832A-3B31A3604D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0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4BEAE52F-1893-45DB-50AA-D18DF6285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611" y="84358"/>
            <a:ext cx="1156721" cy="826861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6A100550-FCC3-9F21-C71A-3DB10B4A48F6}"/>
              </a:ext>
            </a:extLst>
          </p:cNvPr>
          <p:cNvSpPr txBox="1">
            <a:spLocks/>
          </p:cNvSpPr>
          <p:nvPr/>
        </p:nvSpPr>
        <p:spPr>
          <a:xfrm>
            <a:off x="608786" y="2564870"/>
            <a:ext cx="1190512" cy="3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1" dirty="0">
                <a:solidFill>
                  <a:srgbClr val="0046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houlomoteur</a:t>
            </a:r>
          </a:p>
        </p:txBody>
      </p:sp>
      <p:pic>
        <p:nvPicPr>
          <p:cNvPr id="11" name="Image 10" descr="Une image contenant art, cercle, Graphique, Symétrie&#10;&#10;Description générée automatiquement">
            <a:extLst>
              <a:ext uri="{FF2B5EF4-FFF2-40B4-BE49-F238E27FC236}">
                <a16:creationId xmlns:a16="http://schemas.microsoft.com/office/drawing/2014/main" id="{814B51BD-87AC-8692-B2F8-DF85983DF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49" y="1571794"/>
            <a:ext cx="814443" cy="814443"/>
          </a:xfrm>
          <a:prstGeom prst="rect">
            <a:avLst/>
          </a:prstGeom>
        </p:spPr>
      </p:pic>
      <p:pic>
        <p:nvPicPr>
          <p:cNvPr id="12" name="Image 11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id="{8FFA15F2-B6CE-631E-DC38-5B5C5FBB1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2" y="1521815"/>
            <a:ext cx="914401" cy="9144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097F17-3C9C-90DF-7BD8-2E5D8DD8237B}"/>
              </a:ext>
            </a:extLst>
          </p:cNvPr>
          <p:cNvSpPr/>
          <p:nvPr/>
        </p:nvSpPr>
        <p:spPr>
          <a:xfrm>
            <a:off x="0" y="468"/>
            <a:ext cx="7312317" cy="687897"/>
          </a:xfrm>
          <a:prstGeom prst="rect">
            <a:avLst/>
          </a:prstGeom>
          <a:solidFill>
            <a:srgbClr val="0046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E771E5A-EE32-60E1-A0F3-2FD9D71FCB32}"/>
              </a:ext>
            </a:extLst>
          </p:cNvPr>
          <p:cNvSpPr txBox="1">
            <a:spLocks/>
          </p:cNvSpPr>
          <p:nvPr/>
        </p:nvSpPr>
        <p:spPr>
          <a:xfrm>
            <a:off x="100668" y="84827"/>
            <a:ext cx="7848146" cy="5218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Ys, un modèle singulier et innovant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BB81508-5CCD-C6C1-5A67-05597159E81F}"/>
              </a:ext>
            </a:extLst>
          </p:cNvPr>
          <p:cNvSpPr/>
          <p:nvPr/>
        </p:nvSpPr>
        <p:spPr>
          <a:xfrm>
            <a:off x="394891" y="1210118"/>
            <a:ext cx="8144135" cy="1817294"/>
          </a:xfrm>
          <a:prstGeom prst="roundRect">
            <a:avLst/>
          </a:prstGeom>
          <a:noFill/>
          <a:ln>
            <a:solidFill>
              <a:srgbClr val="004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E22552F-DA4A-7F04-C214-2C17564EEA59}"/>
              </a:ext>
            </a:extLst>
          </p:cNvPr>
          <p:cNvSpPr/>
          <p:nvPr/>
        </p:nvSpPr>
        <p:spPr>
          <a:xfrm>
            <a:off x="417427" y="3478390"/>
            <a:ext cx="8144135" cy="196040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2EC82E2F-6FDF-2B6C-9920-2611BCE03DEA}"/>
              </a:ext>
            </a:extLst>
          </p:cNvPr>
          <p:cNvSpPr/>
          <p:nvPr/>
        </p:nvSpPr>
        <p:spPr>
          <a:xfrm>
            <a:off x="618696" y="1057252"/>
            <a:ext cx="5916936" cy="278818"/>
          </a:xfrm>
          <a:prstGeom prst="roundRect">
            <a:avLst/>
          </a:prstGeom>
          <a:solidFill>
            <a:srgbClr val="0046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Impulser le développement commercial des EMR en France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72B2FFC-3DD7-00A7-7CF0-96600A8946BF}"/>
              </a:ext>
            </a:extLst>
          </p:cNvPr>
          <p:cNvSpPr/>
          <p:nvPr/>
        </p:nvSpPr>
        <p:spPr>
          <a:xfrm>
            <a:off x="664824" y="3321165"/>
            <a:ext cx="3693853" cy="2788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Développer des projets de territoire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D39302D9-FF76-8D1B-94DE-552A27B6D624}"/>
              </a:ext>
            </a:extLst>
          </p:cNvPr>
          <p:cNvSpPr txBox="1">
            <a:spLocks/>
          </p:cNvSpPr>
          <p:nvPr/>
        </p:nvSpPr>
        <p:spPr>
          <a:xfrm>
            <a:off x="2365830" y="2580529"/>
            <a:ext cx="908010" cy="27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1" dirty="0">
                <a:solidFill>
                  <a:srgbClr val="0046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hydrolien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119E6B4C-6178-4AC4-8F73-A5757C89DC2F}"/>
              </a:ext>
            </a:extLst>
          </p:cNvPr>
          <p:cNvSpPr txBox="1">
            <a:spLocks/>
          </p:cNvSpPr>
          <p:nvPr/>
        </p:nvSpPr>
        <p:spPr>
          <a:xfrm>
            <a:off x="5312455" y="2506914"/>
            <a:ext cx="1567089" cy="425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1" dirty="0">
                <a:solidFill>
                  <a:srgbClr val="0046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analyse socio-environnementale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F64D37E6-0531-BA0E-2E1E-9C1298EB5CE9}"/>
              </a:ext>
            </a:extLst>
          </p:cNvPr>
          <p:cNvSpPr txBox="1">
            <a:spLocks/>
          </p:cNvSpPr>
          <p:nvPr/>
        </p:nvSpPr>
        <p:spPr>
          <a:xfrm>
            <a:off x="5244463" y="4976061"/>
            <a:ext cx="1703071" cy="309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auto-consommation</a:t>
            </a:r>
            <a:endParaRPr lang="fr-FR" sz="1200" b="1" i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28BD5F0D-52F4-3D28-9CCE-D23B1C2E9DED}"/>
              </a:ext>
            </a:extLst>
          </p:cNvPr>
          <p:cNvSpPr txBox="1">
            <a:spLocks/>
          </p:cNvSpPr>
          <p:nvPr/>
        </p:nvSpPr>
        <p:spPr>
          <a:xfrm>
            <a:off x="513614" y="4925295"/>
            <a:ext cx="1380856" cy="3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co-construction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35A5CB1-DC37-97B4-5439-4E49847FB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/>
        </p:blipFill>
        <p:spPr>
          <a:xfrm>
            <a:off x="9109314" y="1224824"/>
            <a:ext cx="2703882" cy="180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Graphique 37" descr="Liste contour">
            <a:extLst>
              <a:ext uri="{FF2B5EF4-FFF2-40B4-BE49-F238E27FC236}">
                <a16:creationId xmlns:a16="http://schemas.microsoft.com/office/drawing/2014/main" id="{A0415F80-DDF8-28C2-7E67-758A067E9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6098" y="1521815"/>
            <a:ext cx="914400" cy="914400"/>
          </a:xfrm>
          <a:prstGeom prst="rect">
            <a:avLst/>
          </a:prstGeom>
        </p:spPr>
      </p:pic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2D2F3B3C-C2FB-751A-577F-B9259C2641FB}"/>
              </a:ext>
            </a:extLst>
          </p:cNvPr>
          <p:cNvSpPr txBox="1">
            <a:spLocks/>
          </p:cNvSpPr>
          <p:nvPr/>
        </p:nvSpPr>
        <p:spPr>
          <a:xfrm>
            <a:off x="3808042" y="2506914"/>
            <a:ext cx="1190512" cy="425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1" dirty="0">
                <a:solidFill>
                  <a:srgbClr val="0046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catalogue de technologies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CDC61FA-065C-5C97-FA92-37D697DA96A5}"/>
              </a:ext>
            </a:extLst>
          </p:cNvPr>
          <p:cNvSpPr txBox="1">
            <a:spLocks/>
          </p:cNvSpPr>
          <p:nvPr/>
        </p:nvSpPr>
        <p:spPr>
          <a:xfrm>
            <a:off x="7137248" y="2590039"/>
            <a:ext cx="1130519" cy="25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1" dirty="0">
                <a:solidFill>
                  <a:srgbClr val="00468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scénarios</a:t>
            </a:r>
          </a:p>
        </p:txBody>
      </p:sp>
      <p:pic>
        <p:nvPicPr>
          <p:cNvPr id="47" name="Graphique 46" descr="Carte avec repère contour">
            <a:extLst>
              <a:ext uri="{FF2B5EF4-FFF2-40B4-BE49-F238E27FC236}">
                <a16:creationId xmlns:a16="http://schemas.microsoft.com/office/drawing/2014/main" id="{ACFAD198-8BA9-5E80-BFA0-A2918BD653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5703" y="1521815"/>
            <a:ext cx="914400" cy="914400"/>
          </a:xfrm>
          <a:prstGeom prst="rect">
            <a:avLst/>
          </a:prstGeom>
        </p:spPr>
      </p:pic>
      <p:pic>
        <p:nvPicPr>
          <p:cNvPr id="49" name="Graphique 48" descr="Tableau décisionnel contour">
            <a:extLst>
              <a:ext uri="{FF2B5EF4-FFF2-40B4-BE49-F238E27FC236}">
                <a16:creationId xmlns:a16="http://schemas.microsoft.com/office/drawing/2014/main" id="{B4A62771-BD9E-6376-4DCC-17096F4AD6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5308" y="1521815"/>
            <a:ext cx="914400" cy="914400"/>
          </a:xfrm>
          <a:prstGeom prst="rect">
            <a:avLst/>
          </a:prstGeom>
        </p:spPr>
      </p:pic>
      <p:pic>
        <p:nvPicPr>
          <p:cNvPr id="51" name="Graphique 50" descr="Poignée de main contour">
            <a:extLst>
              <a:ext uri="{FF2B5EF4-FFF2-40B4-BE49-F238E27FC236}">
                <a16:creationId xmlns:a16="http://schemas.microsoft.com/office/drawing/2014/main" id="{1AF2FC9B-E689-3D75-6C9B-CDC37D9066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6843" y="3902550"/>
            <a:ext cx="914400" cy="914400"/>
          </a:xfrm>
          <a:prstGeom prst="rect">
            <a:avLst/>
          </a:prstGeom>
        </p:spPr>
      </p:pic>
      <p:pic>
        <p:nvPicPr>
          <p:cNvPr id="55" name="Graphique 54" descr="Cercles avec lignes contour">
            <a:extLst>
              <a:ext uri="{FF2B5EF4-FFF2-40B4-BE49-F238E27FC236}">
                <a16:creationId xmlns:a16="http://schemas.microsoft.com/office/drawing/2014/main" id="{1C44E85F-2495-EEDE-C4C8-FDFE9630D9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21232" y="3908380"/>
            <a:ext cx="914400" cy="914400"/>
          </a:xfrm>
          <a:prstGeom prst="rect">
            <a:avLst/>
          </a:prstGeom>
        </p:spPr>
      </p:pic>
      <p:pic>
        <p:nvPicPr>
          <p:cNvPr id="57" name="Graphique 56" descr="Nuage de points contour">
            <a:extLst>
              <a:ext uri="{FF2B5EF4-FFF2-40B4-BE49-F238E27FC236}">
                <a16:creationId xmlns:a16="http://schemas.microsoft.com/office/drawing/2014/main" id="{0C808CFB-F6E8-55F9-AED5-435E61387A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01477" y="3850939"/>
            <a:ext cx="914400" cy="914400"/>
          </a:xfrm>
          <a:prstGeom prst="rect">
            <a:avLst/>
          </a:prstGeom>
        </p:spPr>
      </p:pic>
      <p:sp>
        <p:nvSpPr>
          <p:cNvPr id="58" name="Espace réservé du texte 2">
            <a:extLst>
              <a:ext uri="{FF2B5EF4-FFF2-40B4-BE49-F238E27FC236}">
                <a16:creationId xmlns:a16="http://schemas.microsoft.com/office/drawing/2014/main" id="{45B0017F-881C-47C7-44DF-BFFE76DD639A}"/>
              </a:ext>
            </a:extLst>
          </p:cNvPr>
          <p:cNvSpPr txBox="1">
            <a:spLocks/>
          </p:cNvSpPr>
          <p:nvPr/>
        </p:nvSpPr>
        <p:spPr>
          <a:xfrm>
            <a:off x="3712870" y="4950300"/>
            <a:ext cx="1380856" cy="3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dimensionnement</a:t>
            </a:r>
          </a:p>
        </p:txBody>
      </p:sp>
      <p:pic>
        <p:nvPicPr>
          <p:cNvPr id="60" name="Graphique 59" descr="Ampoule contour">
            <a:extLst>
              <a:ext uri="{FF2B5EF4-FFF2-40B4-BE49-F238E27FC236}">
                <a16:creationId xmlns:a16="http://schemas.microsoft.com/office/drawing/2014/main" id="{BA0A9CDD-AE56-5048-A1D2-ADD3D30218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45308" y="3950133"/>
            <a:ext cx="914400" cy="914400"/>
          </a:xfrm>
          <a:prstGeom prst="rect">
            <a:avLst/>
          </a:prstGeom>
        </p:spPr>
      </p:pic>
      <p:sp>
        <p:nvSpPr>
          <p:cNvPr id="61" name="Espace réservé du texte 2">
            <a:extLst>
              <a:ext uri="{FF2B5EF4-FFF2-40B4-BE49-F238E27FC236}">
                <a16:creationId xmlns:a16="http://schemas.microsoft.com/office/drawing/2014/main" id="{03E9B547-78C2-F310-D38F-D6EEE061EF22}"/>
              </a:ext>
            </a:extLst>
          </p:cNvPr>
          <p:cNvSpPr txBox="1">
            <a:spLocks/>
          </p:cNvSpPr>
          <p:nvPr/>
        </p:nvSpPr>
        <p:spPr>
          <a:xfrm>
            <a:off x="6970322" y="4867106"/>
            <a:ext cx="1464369" cy="392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200" b="1" i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résilience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200" b="1" i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énergétique</a:t>
            </a:r>
          </a:p>
        </p:txBody>
      </p:sp>
      <p:pic>
        <p:nvPicPr>
          <p:cNvPr id="63" name="Graphique 62" descr="Scène tropicale contour">
            <a:extLst>
              <a:ext uri="{FF2B5EF4-FFF2-40B4-BE49-F238E27FC236}">
                <a16:creationId xmlns:a16="http://schemas.microsoft.com/office/drawing/2014/main" id="{BD2D802D-628F-9951-F375-D6E68B4FC72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46470" y="3850939"/>
            <a:ext cx="914400" cy="914400"/>
          </a:xfrm>
          <a:prstGeom prst="rect">
            <a:avLst/>
          </a:prstGeom>
        </p:spPr>
      </p:pic>
      <p:sp>
        <p:nvSpPr>
          <p:cNvPr id="64" name="Espace réservé du texte 2">
            <a:extLst>
              <a:ext uri="{FF2B5EF4-FFF2-40B4-BE49-F238E27FC236}">
                <a16:creationId xmlns:a16="http://schemas.microsoft.com/office/drawing/2014/main" id="{6A464A6C-9E02-7570-FC26-0B4C2E4C9D77}"/>
              </a:ext>
            </a:extLst>
          </p:cNvPr>
          <p:cNvSpPr txBox="1">
            <a:spLocks/>
          </p:cNvSpPr>
          <p:nvPr/>
        </p:nvSpPr>
        <p:spPr>
          <a:xfrm>
            <a:off x="2232285" y="4949887"/>
            <a:ext cx="1177431" cy="309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1200" b="1" i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territoires</a:t>
            </a:r>
          </a:p>
          <a:p>
            <a:pPr algn="ctr">
              <a:spcBef>
                <a:spcPts val="0"/>
              </a:spcBef>
            </a:pPr>
            <a:r>
              <a:rPr lang="fr-FR" sz="1200" b="1" i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côtiers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0ADD7232-EE7F-082C-5655-AF5AFA80D9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1712" y="3636207"/>
            <a:ext cx="2703882" cy="180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8009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35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Josselin GUYOT - YSEMD</dc:creator>
  <cp:lastModifiedBy>Josselin GUYOT - YSEMD</cp:lastModifiedBy>
  <cp:revision>1</cp:revision>
  <dcterms:created xsi:type="dcterms:W3CDTF">2024-09-23T10:05:06Z</dcterms:created>
  <dcterms:modified xsi:type="dcterms:W3CDTF">2024-09-23T14:10:52Z</dcterms:modified>
</cp:coreProperties>
</file>